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3" autoAdjust="0"/>
    <p:restoredTop sz="84075" autoAdjust="0"/>
  </p:normalViewPr>
  <p:slideViewPr>
    <p:cSldViewPr snapToGrid="0">
      <p:cViewPr varScale="1">
        <p:scale>
          <a:sx n="65" d="100"/>
          <a:sy n="65" d="100"/>
        </p:scale>
        <p:origin x="4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2023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FEB3C-AC9C-4890-A47E-2A8648F7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527" y="3076385"/>
            <a:ext cx="3009674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2695" y="2805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Viernes 3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Abril 11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15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16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29 de marzo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46093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771</Words>
  <Application>Microsoft Office PowerPoint</Application>
  <PresentationFormat>Widescreen</PresentationFormat>
  <Paragraphs>191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152</cp:revision>
  <dcterms:created xsi:type="dcterms:W3CDTF">2017-01-05T13:17:27Z</dcterms:created>
  <dcterms:modified xsi:type="dcterms:W3CDTF">2023-01-08T00:55:04Z</dcterms:modified>
</cp:coreProperties>
</file>